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 Slab" panose="020B0604020202020204" charset="0"/>
      <p:regular r:id="rId4"/>
      <p:bold r:id="rId5"/>
    </p:embeddedFont>
    <p:embeddedFont>
      <p:font typeface="Roboto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0" y="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fbfd4dff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6fbfd4dff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238" y="0"/>
            <a:ext cx="881951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Roboto Slab</vt:lpstr>
      <vt:lpstr>Roboto</vt:lpstr>
      <vt:lpstr>Marina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UNAM</dc:creator>
  <cp:lastModifiedBy>UNAM</cp:lastModifiedBy>
  <cp:revision>3</cp:revision>
  <dcterms:modified xsi:type="dcterms:W3CDTF">2019-11-04T16:52:13Z</dcterms:modified>
</cp:coreProperties>
</file>